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40C27A-2362-4557-8BC3-EE30CBD31FA1}" type="datetimeFigureOut">
              <a:rPr lang="en-IE" smtClean="0"/>
              <a:t>13/04/2016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405E2-1B1A-4C54-8616-B68C2D591974}" type="slidenum">
              <a:rPr lang="en-IE" smtClean="0"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21976" y="1628800"/>
            <a:ext cx="7851648" cy="1828800"/>
          </a:xfrm>
        </p:spPr>
        <p:txBody>
          <a:bodyPr/>
          <a:lstStyle/>
          <a:p>
            <a:r>
              <a:rPr lang="en-IE" dirty="0" smtClean="0"/>
              <a:t>          Lava </a:t>
            </a:r>
            <a:r>
              <a:rPr lang="en-IE" dirty="0" smtClean="0"/>
              <a:t>Lamp Experiment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64704" y="2996952"/>
            <a:ext cx="8856984" cy="1752600"/>
          </a:xfrm>
        </p:spPr>
        <p:txBody>
          <a:bodyPr/>
          <a:lstStyle/>
          <a:p>
            <a:endParaRPr lang="en-IE" dirty="0" smtClean="0"/>
          </a:p>
          <a:p>
            <a:r>
              <a:rPr lang="en-IE" dirty="0" smtClean="0"/>
              <a:t>        By Room </a:t>
            </a:r>
            <a:r>
              <a:rPr lang="en-IE" dirty="0" smtClean="0"/>
              <a:t>18</a:t>
            </a:r>
          </a:p>
          <a:p>
            <a:r>
              <a:rPr lang="en-IE" dirty="0" smtClean="0"/>
              <a:t>St. Vincent’s GNS</a:t>
            </a:r>
            <a:endParaRPr lang="en-IE" dirty="0"/>
          </a:p>
        </p:txBody>
      </p:sp>
      <p:sp>
        <p:nvSpPr>
          <p:cNvPr id="4" name="AutoShape 2" descr="Image result for lava lam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12" y="1916832"/>
            <a:ext cx="2599457" cy="259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4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About the Lava Lamp: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lava lamp was created in 1948 by Edward Craven </a:t>
            </a:r>
            <a:r>
              <a:rPr lang="en-IE" dirty="0" smtClean="0"/>
              <a:t>Walker.</a:t>
            </a:r>
            <a:endParaRPr lang="en-IE" dirty="0" smtClean="0"/>
          </a:p>
          <a:p>
            <a:r>
              <a:rPr lang="en-IE" dirty="0" smtClean="0"/>
              <a:t>It was originally known  as the </a:t>
            </a:r>
            <a:r>
              <a:rPr lang="en-IE" dirty="0"/>
              <a:t>A</a:t>
            </a:r>
            <a:r>
              <a:rPr lang="en-IE" dirty="0" smtClean="0"/>
              <a:t>stro </a:t>
            </a:r>
            <a:r>
              <a:rPr lang="en-IE" dirty="0" smtClean="0"/>
              <a:t>Globe.</a:t>
            </a:r>
            <a:endParaRPr lang="en-IE" dirty="0" smtClean="0"/>
          </a:p>
          <a:p>
            <a:r>
              <a:rPr lang="en-IE" dirty="0" smtClean="0"/>
              <a:t>They were very popular in </a:t>
            </a:r>
            <a:r>
              <a:rPr lang="en-IE" dirty="0" smtClean="0"/>
              <a:t>the 1960s </a:t>
            </a:r>
            <a:r>
              <a:rPr lang="en-IE" dirty="0" smtClean="0"/>
              <a:t>and </a:t>
            </a:r>
            <a:r>
              <a:rPr lang="en-IE" dirty="0" smtClean="0"/>
              <a:t>1970s.</a:t>
            </a:r>
            <a:endParaRPr lang="en-IE" dirty="0" smtClean="0"/>
          </a:p>
          <a:p>
            <a:r>
              <a:rPr lang="en-IE" dirty="0" smtClean="0"/>
              <a:t>The most expensive lava lamp ever sold </a:t>
            </a:r>
            <a:r>
              <a:rPr lang="en-IE" dirty="0" smtClean="0"/>
              <a:t>was for </a:t>
            </a:r>
            <a:r>
              <a:rPr lang="en-IE" dirty="0" smtClean="0"/>
              <a:t>€</a:t>
            </a:r>
            <a:r>
              <a:rPr lang="en-IE" dirty="0" smtClean="0"/>
              <a:t>13,000.</a:t>
            </a:r>
            <a:endParaRPr lang="en-IE" dirty="0" smtClean="0"/>
          </a:p>
          <a:p>
            <a:endParaRPr lang="en-IE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53136"/>
            <a:ext cx="2196244" cy="164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8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Making a Lava Lamp 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5976664" cy="448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52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You Need: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Water Bottle</a:t>
            </a:r>
          </a:p>
          <a:p>
            <a:r>
              <a:rPr lang="en-IE" dirty="0" smtClean="0"/>
              <a:t>Water</a:t>
            </a:r>
          </a:p>
          <a:p>
            <a:r>
              <a:rPr lang="en-IE" dirty="0" smtClean="0"/>
              <a:t>Oil</a:t>
            </a:r>
          </a:p>
          <a:p>
            <a:r>
              <a:rPr lang="en-IE" dirty="0" smtClean="0"/>
              <a:t>Food Colouring</a:t>
            </a:r>
          </a:p>
          <a:p>
            <a:r>
              <a:rPr lang="en-IE" dirty="0" smtClean="0"/>
              <a:t>Fizzy Tablet   </a:t>
            </a:r>
          </a:p>
          <a:p>
            <a:pPr marL="0" indent="0">
              <a:buNone/>
            </a:pPr>
            <a:r>
              <a:rPr lang="en-IE" dirty="0" err="1" smtClean="0"/>
              <a:t>Eg</a:t>
            </a:r>
            <a:r>
              <a:rPr lang="en-IE" dirty="0" smtClean="0"/>
              <a:t> : </a:t>
            </a:r>
            <a:r>
              <a:rPr lang="en-IE" dirty="0" err="1" smtClean="0"/>
              <a:t>Berocca</a:t>
            </a:r>
            <a:r>
              <a:rPr lang="en-IE" dirty="0" smtClean="0"/>
              <a:t> boost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0561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Steps: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First fill the bottle a quarter of the way up with water.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Now add two thirds of the capacity of the bottle with oil.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Now add about 10 drops of food colouring to the bottle.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Break a fizzy tablet in half and drop it in the bottle.</a:t>
            </a:r>
          </a:p>
        </p:txBody>
      </p:sp>
    </p:spTree>
    <p:extLst>
      <p:ext uri="{BB962C8B-B14F-4D97-AF65-F5344CB8AC3E}">
        <p14:creationId xmlns:p14="http://schemas.microsoft.com/office/powerpoint/2010/main" val="22615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Results: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When the oil is added to the water  they separate .</a:t>
            </a:r>
          </a:p>
          <a:p>
            <a:r>
              <a:rPr lang="en-IE" dirty="0" smtClean="0"/>
              <a:t>When the food colouring  is added it dissolve  in the water not the </a:t>
            </a:r>
            <a:r>
              <a:rPr lang="en-IE" dirty="0" smtClean="0"/>
              <a:t>oil.</a:t>
            </a:r>
            <a:endParaRPr lang="en-IE" dirty="0" smtClean="0"/>
          </a:p>
          <a:p>
            <a:r>
              <a:rPr lang="en-IE" dirty="0" smtClean="0"/>
              <a:t>When the fizzy tablet is added chemicals react  with water and this causes </a:t>
            </a:r>
            <a:r>
              <a:rPr lang="en-IE" dirty="0" smtClean="0"/>
              <a:t>bubbles.</a:t>
            </a:r>
            <a:endParaRPr lang="en-IE" dirty="0" smtClean="0"/>
          </a:p>
          <a:p>
            <a:r>
              <a:rPr lang="en-IE" dirty="0" smtClean="0"/>
              <a:t>The effect this creates is like a lava </a:t>
            </a:r>
            <a:r>
              <a:rPr lang="en-IE" dirty="0" smtClean="0"/>
              <a:t>lamp.</a:t>
            </a:r>
            <a:endParaRPr lang="en-IE" dirty="0" smtClean="0"/>
          </a:p>
          <a:p>
            <a:r>
              <a:rPr lang="en-IE" dirty="0" smtClean="0"/>
              <a:t>The food colouring moves around the bottle like lava</a:t>
            </a:r>
            <a:r>
              <a:rPr lang="en-IE" dirty="0"/>
              <a:t> 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05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Results: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WOW!</a:t>
            </a:r>
            <a:endParaRPr lang="en-IE" dirty="0"/>
          </a:p>
        </p:txBody>
      </p:sp>
      <p:pic>
        <p:nvPicPr>
          <p:cNvPr id="1026" name="Picture 2" descr="C:\Users\room18\Downloads\FullSizeRen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548" y="967796"/>
            <a:ext cx="5143500" cy="534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95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201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     Lava Lamp Experiment</vt:lpstr>
      <vt:lpstr>About the Lava Lamp:</vt:lpstr>
      <vt:lpstr>Making a Lava Lamp :</vt:lpstr>
      <vt:lpstr>What You Need:</vt:lpstr>
      <vt:lpstr>Steps:</vt:lpstr>
      <vt:lpstr>Results:</vt:lpstr>
      <vt:lpstr>Results: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Lava lamps</dc:title>
  <dc:creator>room18</dc:creator>
  <cp:lastModifiedBy>room18</cp:lastModifiedBy>
  <cp:revision>9</cp:revision>
  <dcterms:created xsi:type="dcterms:W3CDTF">2016-04-11T12:18:14Z</dcterms:created>
  <dcterms:modified xsi:type="dcterms:W3CDTF">2016-04-13T13:09:13Z</dcterms:modified>
</cp:coreProperties>
</file>