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17"/>
  </p:notesMasterIdLst>
  <p:sldIdLst>
    <p:sldId id="256" r:id="rId4"/>
    <p:sldId id="260" r:id="rId5"/>
    <p:sldId id="261" r:id="rId6"/>
    <p:sldId id="263" r:id="rId7"/>
    <p:sldId id="258" r:id="rId8"/>
    <p:sldId id="262" r:id="rId9"/>
    <p:sldId id="264" r:id="rId10"/>
    <p:sldId id="265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3" autoAdjust="0"/>
  </p:normalViewPr>
  <p:slideViewPr>
    <p:cSldViewPr>
      <p:cViewPr>
        <p:scale>
          <a:sx n="76" d="100"/>
          <a:sy n="76" d="100"/>
        </p:scale>
        <p:origin x="-33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CBC4-D030-49D1-89FF-703CD89414BF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46E9-E03F-45F6-B06C-144F215B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2A65-EB41-43A3-80D4-540F0C8D7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F78-30EE-43B7-BC5E-E57617BCE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93C-B291-47E4-919F-D01B766E9A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B7E-5B58-4C85-935D-A8CC02D8A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8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6D99-5D8D-4A50-96CC-A6EB37EF0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533E-2939-424D-BA07-4909CCFB6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2A65-EB41-43A3-80D4-540F0C8D7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F78-30EE-43B7-BC5E-E57617BCE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7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169D-145A-42DF-8B77-999B4815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EC0F-EC01-43B2-9E78-BCD1E2AFB7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5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CCAE-C64B-434F-8780-B80455E66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DABC-1824-45B3-BAAC-DA8D7F780B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4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1589-10E2-4D7F-A3BB-2A3821BD7B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DA65-25F8-4ECD-B454-286A50658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AB8F-2BFA-4781-B678-826316FFF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05F6-0E74-4CEC-9D74-60C9BE92E8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4F45-C063-49E9-870C-CF281DC918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B36-922E-4B18-BCDB-A39F026C0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0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8997-95E0-4F97-B649-89E9F2480E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833B-0841-42B5-9F39-4BFFD5C79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11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B3C1-0C1D-45D8-9059-A9B228D12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A446-1A98-443D-A524-BC5E20F47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169D-145A-42DF-8B77-999B4815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EC0F-EC01-43B2-9E78-BCD1E2AFB7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8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AB76-5567-4529-9B0E-D69D60745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6E80-E422-413B-B538-1263D5B9BB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8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93C-B291-47E4-919F-D01B766E9A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B7E-5B58-4C85-935D-A8CC02D8A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6D99-5D8D-4A50-96CC-A6EB37EF0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533E-2939-424D-BA07-4909CCFB6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2A65-EB41-43A3-80D4-540F0C8D7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F78-30EE-43B7-BC5E-E57617BCE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169D-145A-42DF-8B77-999B4815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EC0F-EC01-43B2-9E78-BCD1E2AFB7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2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CCAE-C64B-434F-8780-B80455E66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DABC-1824-45B3-BAAC-DA8D7F780B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0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1589-10E2-4D7F-A3BB-2A3821BD7B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DA65-25F8-4ECD-B454-286A50658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AB8F-2BFA-4781-B678-826316FFF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05F6-0E74-4CEC-9D74-60C9BE92E8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3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4F45-C063-49E9-870C-CF281DC918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B36-922E-4B18-BCDB-A39F026C0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85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8997-95E0-4F97-B649-89E9F2480E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833B-0841-42B5-9F39-4BFFD5C79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CCAE-C64B-434F-8780-B80455E66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DABC-1824-45B3-BAAC-DA8D7F780B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90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B3C1-0C1D-45D8-9059-A9B228D12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A446-1A98-443D-A524-BC5E20F47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01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AB76-5567-4529-9B0E-D69D60745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6E80-E422-413B-B538-1263D5B9BB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4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93C-B291-47E4-919F-D01B766E9A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B7E-5B58-4C85-935D-A8CC02D8A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6D99-5D8D-4A50-96CC-A6EB37EF0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533E-2939-424D-BA07-4909CCFB6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1589-10E2-4D7F-A3BB-2A3821BD7B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DA65-25F8-4ECD-B454-286A50658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AB8F-2BFA-4781-B678-826316FFF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05F6-0E74-4CEC-9D74-60C9BE92E8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7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4F45-C063-49E9-870C-CF281DC918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B36-922E-4B18-BCDB-A39F026C0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8997-95E0-4F97-B649-89E9F2480E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833B-0841-42B5-9F39-4BFFD5C79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B3C1-0C1D-45D8-9059-A9B228D12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A446-1A98-443D-A524-BC5E20F47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AB76-5567-4529-9B0E-D69D60745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6E80-E422-413B-B538-1263D5B9BB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7CE41-670B-4ACD-B16F-E037F8B55D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B5CA5-1F9B-4126-8B92-FB3A063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0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7CE41-670B-4ACD-B16F-E037F8B55D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B5CA5-1F9B-4126-8B92-FB3A063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9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7CE41-670B-4ACD-B16F-E037F8B55D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B5CA5-1F9B-4126-8B92-FB3A063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huffingtonpost.com/2013-07-05-WindTur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46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dirty="0">
                <a:latin typeface="Algerian" pitchFamily="82" charset="0"/>
              </a:rPr>
              <a:t>Wind energy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General disadvantages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main disadvantage regarding wind power is down to the winds unreliability factor. In many areas, the winds strength is not enough to support a wind turbine</a:t>
            </a:r>
          </a:p>
          <a:p>
            <a:r>
              <a:rPr lang="en-US" dirty="0" smtClean="0">
                <a:latin typeface="Comic Sans MS" pitchFamily="66" charset="0"/>
              </a:rPr>
              <a:t>Wind turbines generally produce allot less electricity than the average fossil fuelled power station, which means that multiple wind turbines are needed to make an impact.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 of Fr. Collins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38581" cy="33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060" y="4404812"/>
            <a:ext cx="8417590" cy="230832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Ireland’s first wholly sustainable park.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According to Dublin City Council, the park is has the capacity to be entirely self-sufficient.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There are five wind turbines there that harness the wind and provide the energy the park’s lighting, aeration and water features.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The park also features five soccer pitches and three lakes. There is a stage and an amphitheater.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2290" y="246278"/>
            <a:ext cx="8534400" cy="1096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Father Collin’s Park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Donaghmede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Pictures\Wind Turbines by Night in Fr. Collins Park (photo Anthony Woods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51" y="12112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635668"/>
            <a:ext cx="3657600" cy="203132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/>
              <a:t> The turbine rotor diameter is 15 metres, and the overall height to blade tip is 32.5 metres. 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Each </a:t>
            </a:r>
            <a:r>
              <a:rPr lang="en-IE" dirty="0"/>
              <a:t>of the five turbines is rated at 50 kW. Together they will save an estimated 163 tonnes of CO</a:t>
            </a:r>
            <a:r>
              <a:rPr lang="en-IE" baseline="-25000" dirty="0"/>
              <a:t>2</a:t>
            </a:r>
            <a:r>
              <a:rPr lang="en-IE" dirty="0"/>
              <a:t> per </a:t>
            </a:r>
            <a:r>
              <a:rPr lang="en-IE" dirty="0" smtClean="0"/>
              <a:t>year.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4114800" cy="1325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Father Collin’s Park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Donaghmede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AutoShape 4" descr="http://www.giraffeworlds.com/wp-content/uploads/top_giraffe_fa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9" name="Picture 5" descr="C:\Users\Teacher\Pictures\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230339"/>
            <a:ext cx="559280" cy="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Teacher\Pictures\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612073"/>
            <a:ext cx="559280" cy="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Teacher\Pictures\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" y="4987544"/>
            <a:ext cx="559280" cy="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Teacher\Pictures\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63015"/>
            <a:ext cx="559280" cy="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Teacher\Pictures\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7" y="3738486"/>
            <a:ext cx="559280" cy="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7800" y="4305947"/>
            <a:ext cx="2366504" cy="147732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32.5 metres is roughly the same height as five giraffes standing on top of one another. 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-media-cache-ak0.pinimg.com/736x/16/3f/cc/163fcc0974fa94b36df01faee29b4f9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099" name="Picture 3" descr="C:\Users\Teacher\Downloads\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3" y="1403958"/>
            <a:ext cx="32194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Downloads\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403959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9600" y="1028308"/>
            <a:ext cx="8001000" cy="495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5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BruD" pitchFamily="66" charset="0"/>
              </a:rPr>
              <a:t>Wind in action: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BruD" pitchFamily="66" charset="0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abBruD" pitchFamily="66" charset="0"/>
              </a:rPr>
              <a:t>When wind strikes an object, it exerts a force in an attempt to move it out of the way. Some of the winds’ energy  is transferred to the object, in this case the windmill, causing it to move.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BruD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451556"/>
            <a:ext cx="3429000" cy="38164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History of Wind usage: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  one of the earliest energy resources.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Recorded in history, first to power boats and grind grain, later to pump water, press oil, saw lumber and make paper.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Windmills were mentioned at the beginning of Islamic civilization (7</a:t>
            </a:r>
            <a:r>
              <a:rPr lang="en-US" sz="1400" baseline="30000" dirty="0">
                <a:solidFill>
                  <a:prstClr val="black"/>
                </a:solidFill>
              </a:rPr>
              <a:t>th</a:t>
            </a:r>
            <a:r>
              <a:rPr lang="en-US" sz="1400" dirty="0">
                <a:solidFill>
                  <a:prstClr val="black"/>
                </a:solidFill>
              </a:rPr>
              <a:t> century).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Windmills were developed in Persia and used paddles made of bundled reeds.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Egyptians may have been the first to go up the Nile river around 4</a:t>
            </a:r>
            <a:r>
              <a:rPr lang="en-US" sz="1400" baseline="30000" dirty="0">
                <a:solidFill>
                  <a:prstClr val="black"/>
                </a:solidFill>
              </a:rPr>
              <a:t>th</a:t>
            </a:r>
            <a:r>
              <a:rPr lang="en-US" sz="1400" dirty="0">
                <a:solidFill>
                  <a:prstClr val="black"/>
                </a:solidFill>
              </a:rPr>
              <a:t> century B.C, powered by wind.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Ancient Chinese used vertical axis windmills to grind grain and pump water.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Windmills were introduced to Europe by the crusaders around 1300 A.D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*windmills used for pumping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2971800" cy="338554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Wind Today!!!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Windmills are used for pumping water from deep underground.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Modern wind turbine is the result of design and material advances made during the 1980s and 1990s, which enabled wind turbines to become increasingly efficient.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</a:rPr>
              <a:t>Today, wind turbines are size same as the traditional European windmill. It can generate 250 to 300 kilowatts of power- a nearly tenfold increase in efficiency.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772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1"/>
            <a:tileRect/>
          </a:gradFill>
          <a:effectLst>
            <a:innerShdw blurRad="1003300" dist="1651000" dir="13080000">
              <a:srgbClr val="00B0F0">
                <a:alpha val="49000"/>
              </a:srgbClr>
            </a:innerShdw>
          </a:effectLst>
          <a:scene3d>
            <a:camera prst="perspectiveFront"/>
            <a:lightRig rig="threePt" dir="t"/>
          </a:scene3d>
          <a:sp3d extrusionH="76200" contourW="12700">
            <a:extrusionClr>
              <a:srgbClr val="0070C0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How do you convert wind into electricity???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0874"/>
            <a:ext cx="4724400" cy="175432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Wind turbines convert </a:t>
            </a:r>
            <a:r>
              <a:rPr lang="en-US" b="1" dirty="0">
                <a:solidFill>
                  <a:prstClr val="black"/>
                </a:solidFill>
              </a:rPr>
              <a:t>the kinetic energy </a:t>
            </a:r>
            <a:r>
              <a:rPr lang="en-US" dirty="0">
                <a:solidFill>
                  <a:prstClr val="black"/>
                </a:solidFill>
              </a:rPr>
              <a:t>in the wind into </a:t>
            </a:r>
            <a:r>
              <a:rPr lang="en-US" b="1" dirty="0">
                <a:solidFill>
                  <a:prstClr val="black"/>
                </a:solidFill>
              </a:rPr>
              <a:t>mechanical power.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This mechanical power can be used for specific tasks (such as grinding grain or pumping water) or a generator can convert this mechanical power into electricity.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4724400" cy="18158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A wind turbine works the </a:t>
            </a:r>
            <a:r>
              <a:rPr lang="en-US" sz="1600" u="sng" dirty="0">
                <a:solidFill>
                  <a:prstClr val="white"/>
                </a:solidFill>
              </a:rPr>
              <a:t>opposite</a:t>
            </a:r>
            <a:r>
              <a:rPr lang="en-US" sz="1600" dirty="0">
                <a:solidFill>
                  <a:prstClr val="white"/>
                </a:solidFill>
              </a:rPr>
              <a:t> of a fan.</a:t>
            </a: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    Instead of using electricity to make wind, like a fan, wind turbines use </a:t>
            </a:r>
            <a:r>
              <a:rPr lang="en-US" sz="1600" b="1" dirty="0">
                <a:solidFill>
                  <a:prstClr val="white"/>
                </a:solidFill>
              </a:rPr>
              <a:t>wind to make electricity</a:t>
            </a:r>
            <a:r>
              <a:rPr lang="en-US" sz="1600" dirty="0">
                <a:solidFill>
                  <a:prstClr val="white"/>
                </a:solidFill>
              </a:rPr>
              <a:t>. The wind </a:t>
            </a:r>
            <a:r>
              <a:rPr lang="en-US" sz="16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 </a:t>
            </a:r>
            <a:r>
              <a:rPr lang="en-US" sz="1600" dirty="0">
                <a:solidFill>
                  <a:prstClr val="white"/>
                </a:solidFill>
              </a:rPr>
              <a:t>the blades, which spin a shaft, which connects to a generator and makes electricity.</a:t>
            </a:r>
          </a:p>
          <a:p>
            <a:pPr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4800" y="4572000"/>
            <a:ext cx="3505200" cy="20928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F0"/>
                </a:solidFill>
                <a:cs typeface="Arial" pitchFamily="34" charset="0"/>
              </a:rPr>
              <a:t>The energy in the wind turns two or three propeller-like blades around a rotor. The rotor is connected to the main shaft, which spins a generator to create electricity.</a:t>
            </a:r>
          </a:p>
          <a:p>
            <a:pPr>
              <a:defRPr/>
            </a:pPr>
            <a:r>
              <a:rPr lang="en-US" sz="1400" dirty="0">
                <a:solidFill>
                  <a:srgbClr val="00B0F0"/>
                </a:solidFill>
              </a:rPr>
              <a:t>Wind turbines are mounted on a tower to capture the most energy. At 100 feet (30 meters) or more above ground, they can take advantage of faster and less turbulent wind.</a:t>
            </a:r>
            <a:endParaRPr lang="en-US" sz="1400" dirty="0">
              <a:solidFill>
                <a:srgbClr val="00B0F0"/>
              </a:solidFill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wind-turb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28800"/>
            <a:ext cx="3149600" cy="233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wind-turb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64274"/>
            <a:ext cx="266828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523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127000" dist="38100" dir="2700000" algn="ctr">
              <a:schemeClr val="tx2">
                <a:lumMod val="60000"/>
                <a:lumOff val="40000"/>
                <a:alpha val="45000"/>
              </a:scheme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contourW="12700" prstMaterial="translucentPowder">
            <a:bevelT w="203200" h="50800" prst="softRound"/>
            <a:contourClr>
              <a:srgbClr val="00B0F0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 turbine:</a:t>
            </a:r>
            <a:endParaRPr lang="en-US" dirty="0"/>
          </a:p>
        </p:txBody>
      </p:sp>
      <p:pic>
        <p:nvPicPr>
          <p:cNvPr id="6" name="Content Placeholder 5" descr="windturbin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6534150" cy="5238750"/>
          </a:xfrm>
        </p:spPr>
      </p:pic>
      <p:pic>
        <p:nvPicPr>
          <p:cNvPr id="7" name="Picture 6" descr="wind-turbines-silhouetted-ag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810000"/>
            <a:ext cx="1828800" cy="2399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hk_ee_re_001502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57200"/>
            <a:ext cx="2667000" cy="2538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00200" y="5886219"/>
            <a:ext cx="4918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 Wind Turbine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68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A Wind Turbine</a:t>
            </a:r>
            <a:endParaRPr lang="en-NZ" dirty="0"/>
          </a:p>
        </p:txBody>
      </p:sp>
      <p:pic>
        <p:nvPicPr>
          <p:cNvPr id="5" name="Content Placeholder 3" descr="http://www.alliantenergykids.com/wcm/groups/wcm_internet/@int/@aekids/documents/image/02269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19" y="1600200"/>
            <a:ext cx="475416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2450" y="3632348"/>
            <a:ext cx="144015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Blades</a:t>
            </a:r>
            <a:endParaRPr lang="en-NZ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48071" y="5309978"/>
            <a:ext cx="14519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Tower</a:t>
            </a:r>
            <a:endParaRPr lang="en-NZ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000035"/>
            <a:ext cx="14401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Pitch</a:t>
            </a:r>
            <a:endParaRPr lang="en-NZ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4887" y="3632347"/>
            <a:ext cx="156509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Generator</a:t>
            </a:r>
            <a:endParaRPr lang="en-NZ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450" y="2505828"/>
            <a:ext cx="14416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Rotor</a:t>
            </a:r>
            <a:endParaRPr lang="en-NZ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35696" y="3863181"/>
            <a:ext cx="936104" cy="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53444" y="2708920"/>
            <a:ext cx="1710444" cy="1161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76918" y="1296088"/>
            <a:ext cx="986970" cy="768309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76057" y="3863182"/>
            <a:ext cx="2088231" cy="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72000" y="5540810"/>
            <a:ext cx="2662888" cy="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Specific components</a:t>
            </a:r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Wind turbine</a:t>
            </a:r>
            <a:endParaRPr lang="en-GB" dirty="0"/>
          </a:p>
        </p:txBody>
      </p:sp>
      <p:pic>
        <p:nvPicPr>
          <p:cNvPr id="7" name="Pladsholder til indhold 6" descr="windmill_te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923" y="2174875"/>
            <a:ext cx="3814742" cy="3951288"/>
          </a:xfrm>
        </p:spPr>
      </p:pic>
      <p:sp>
        <p:nvSpPr>
          <p:cNvPr id="8" name="Pladsholder til tekst 7"/>
          <p:cNvSpPr>
            <a:spLocks noGrp="1"/>
          </p:cNvSpPr>
          <p:nvPr>
            <p:ph type="body" sz="quarter" idx="3"/>
          </p:nvPr>
        </p:nvSpPr>
        <p:spPr>
          <a:xfrm>
            <a:off x="4724400" y="838200"/>
            <a:ext cx="4041775" cy="639762"/>
          </a:xfrm>
        </p:spPr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4"/>
          </p:nvPr>
        </p:nvSpPr>
        <p:spPr>
          <a:xfrm>
            <a:off x="4572000" y="1371600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. Is the rotor. The rotor provides the blades to rotate.</a:t>
            </a:r>
            <a:b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4. This is brake. It’s very important to have a brake in a wind turbine, if something is wrong or it is going to fast. Then it will brake and stop the wind turbine. </a:t>
            </a:r>
            <a:endParaRPr lang="en-GB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. is a low-speed shaft, it goes into a big cog wheel and this goes into a smaller cog wheel. The small cog wheel rotates faster than the big cog wheel.</a:t>
            </a:r>
            <a:b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7. This is the generator. It’s almost like a generator in a car. </a:t>
            </a:r>
            <a:b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13. It’s a yaw draw, it makes the wind turbine rotate in the wind direction.</a:t>
            </a:r>
            <a:b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15. Is the tower. The entrance is placed in the bottom of the tower </a:t>
            </a:r>
          </a:p>
          <a:p>
            <a:endParaRPr lang="en-GB" sz="17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NZ" sz="4000" dirty="0" smtClean="0">
                <a:solidFill>
                  <a:srgbClr val="FF0000"/>
                </a:solidFill>
                <a:latin typeface="Comic Sans MS" pitchFamily="66" charset="0"/>
              </a:rPr>
              <a:t>How the does a wind turbine works? </a:t>
            </a:r>
            <a:endParaRPr lang="en-NZ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315" y="1143000"/>
            <a:ext cx="5898715" cy="5472608"/>
          </a:xfrm>
        </p:spPr>
        <p:txBody>
          <a:bodyPr>
            <a:noAutofit/>
          </a:bodyPr>
          <a:lstStyle/>
          <a:p>
            <a:r>
              <a:rPr lang="en-NZ" sz="2000" dirty="0" smtClean="0">
                <a:latin typeface="Comic Sans MS" pitchFamily="66" charset="0"/>
              </a:rPr>
              <a:t>Wind turbines operate on a simple principle:</a:t>
            </a:r>
          </a:p>
          <a:p>
            <a:r>
              <a:rPr lang="en-NZ" sz="2000" dirty="0" smtClean="0">
                <a:latin typeface="Comic Sans MS" pitchFamily="66" charset="0"/>
              </a:rPr>
              <a:t>The energy in the wind turns the propeller-like blades around a rotor.  The pitch of the blades makes optimum use of the wind direction.</a:t>
            </a:r>
          </a:p>
          <a:p>
            <a:r>
              <a:rPr lang="en-NZ" sz="2000" dirty="0" smtClean="0">
                <a:latin typeface="Comic Sans MS" pitchFamily="66" charset="0"/>
              </a:rPr>
              <a:t>The rotor is connected to the main drive shaft, which spins a generator to create electricity.</a:t>
            </a:r>
          </a:p>
          <a:p>
            <a:r>
              <a:rPr lang="en-NZ" sz="2000" dirty="0" smtClean="0">
                <a:latin typeface="Comic Sans MS" pitchFamily="66" charset="0"/>
              </a:rPr>
              <a:t>Wind turbines are mounted on a tower to capture the most energy. At 30 metres or more above ground, they can take advantage of faster and less turbulent wind.</a:t>
            </a:r>
          </a:p>
          <a:p>
            <a:r>
              <a:rPr lang="en-NZ" sz="2000" dirty="0" smtClean="0">
                <a:latin typeface="Comic Sans MS" pitchFamily="66" charset="0"/>
              </a:rPr>
              <a:t>Wind turbines can be used to produce electricity for a single home or building, or they can be connected to an electricity grid for more widespread electricity distribution. </a:t>
            </a:r>
          </a:p>
          <a:p>
            <a:endParaRPr lang="en-NZ" sz="2000" dirty="0">
              <a:latin typeface="Comic Sans MS" pitchFamily="66" charset="0"/>
            </a:endParaRPr>
          </a:p>
        </p:txBody>
      </p:sp>
      <p:sp>
        <p:nvSpPr>
          <p:cNvPr id="4" name="AutoShape 2" descr="https://s-media-cache-ak0.pinimg.com/736x/1f/a0/26/1fa0260c5d027fee3ad907e9851583d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5" name="Picture 3" descr="C:\Users\Teacher\Downloads\Wind 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718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Advantages and Disadvantages???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3657600" cy="2585323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Advantages: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black"/>
                </a:solidFill>
              </a:rPr>
              <a:t>No pollution.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black"/>
                </a:solidFill>
              </a:rPr>
              <a:t>Lowest prices renewable resources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black"/>
                </a:solidFill>
              </a:rPr>
              <a:t>Don’t produce atmospheric emissions that cause acid rains and green house effects.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048001"/>
            <a:ext cx="5029200" cy="3385542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Disadvantages: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Depending on how energetic a wind site is, the wind farm may or may not be cost competitive.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Wind energy cannot be stored (unless batteries are used)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Good wind sites are often located in remote locations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Wind resource development may compete with other uses for the land and those alternative uses may be more highly valued than electricity generation.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</a:rPr>
              <a:t>sometimes birds have been killed by flying into the rotors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w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0"/>
            <a:ext cx="26289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23248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General advantages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</a:rPr>
              <a:t>Wind energy is friendly to the surrounding environment, as no fossil fuels are burnt to generate electricity from wind energy</a:t>
            </a:r>
          </a:p>
          <a:p>
            <a:r>
              <a:rPr lang="en-US" dirty="0" smtClean="0">
                <a:latin typeface="Comic Sans MS" pitchFamily="66" charset="0"/>
              </a:rPr>
              <a:t>Wind turbines requires less space than average power stations.</a:t>
            </a:r>
          </a:p>
          <a:p>
            <a:r>
              <a:rPr lang="en-US" dirty="0" smtClean="0">
                <a:latin typeface="Comic Sans MS" pitchFamily="66" charset="0"/>
              </a:rPr>
              <a:t>When combined with solar electricity, this energy source is great for developed and developing countries to provide a steady, reliable supply of electricity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</TotalTime>
  <Words>825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2_Office Theme</vt:lpstr>
      <vt:lpstr>3_Office Theme</vt:lpstr>
      <vt:lpstr>PowerPoint Presentation</vt:lpstr>
      <vt:lpstr>Wind in action: When wind strikes an object, it exerts a force in an attempt to move it out of the way. Some of the winds’ energy  is transferred to the object, in this case the windmill, causing it to move.</vt:lpstr>
      <vt:lpstr>How do you convert wind into electricity???</vt:lpstr>
      <vt:lpstr>wind turbine:</vt:lpstr>
      <vt:lpstr>PowerPoint Presentation</vt:lpstr>
      <vt:lpstr>Specific components</vt:lpstr>
      <vt:lpstr>How the does a wind turbine works? </vt:lpstr>
      <vt:lpstr>Advantages and Disadvantages??? </vt:lpstr>
      <vt:lpstr>General advantages</vt:lpstr>
      <vt:lpstr>General disadvantages</vt:lpstr>
      <vt:lpstr>Father Collin’s Park Donaghmede</vt:lpstr>
      <vt:lpstr>Father Collin’s Park Donaghmede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Teacher</cp:lastModifiedBy>
  <cp:revision>21</cp:revision>
  <dcterms:created xsi:type="dcterms:W3CDTF">2013-12-06T15:36:38Z</dcterms:created>
  <dcterms:modified xsi:type="dcterms:W3CDTF">2016-04-18T12:31:40Z</dcterms:modified>
</cp:coreProperties>
</file>